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5" d="100"/>
          <a:sy n="55" d="100"/>
        </p:scale>
        <p:origin x="725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CDF0CE-FE72-F627-8C81-D618EBAA37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CBBF6F5-0D36-790A-CEBD-219B40483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D9C6DB-8553-539A-26F8-BB25BD821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9B5E-7863-4093-A887-6D968ABCE48D}" type="datetimeFigureOut">
              <a:rPr lang="de-DE" smtClean="0"/>
              <a:t>03.08.2023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EF05A8-A90A-7AF0-8647-F7C857121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DCE853-AE04-5A97-D9FA-7E538055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24AE-0FE3-4ACF-8968-BC6F1EF834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2497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9FC729-3445-5D92-DBEB-E45C311A8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06178CD-CF07-641B-D281-075FF50AB7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580893-28DC-0D3D-A85F-002A15F7F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9B5E-7863-4093-A887-6D968ABCE48D}" type="datetimeFigureOut">
              <a:rPr lang="de-DE" smtClean="0"/>
              <a:t>03.08.2023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8C958E-D927-BFA0-8201-E0ED6BBD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833F6D-0E8D-F127-F075-C7A1123F4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24AE-0FE3-4ACF-8968-BC6F1EF834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619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8B6ABEA-4928-D364-75B3-EEB799334C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3AFBC34-CE1E-D27B-4417-AF8CDAB80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34550C-DC4D-A7B9-45A8-A812BEB4E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9B5E-7863-4093-A887-6D968ABCE48D}" type="datetimeFigureOut">
              <a:rPr lang="de-DE" smtClean="0"/>
              <a:t>03.08.2023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9C8AC4-05D8-129F-4AA5-ABCD61EFB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54E780-5734-5A91-65A4-E9818C085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24AE-0FE3-4ACF-8968-BC6F1EF834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584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4372C5-C10A-20FE-0688-551EBA5E1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24E5AB-9116-7DC0-0D31-52F304039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20FEA7-343F-426B-195D-3D26C9C8C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9B5E-7863-4093-A887-6D968ABCE48D}" type="datetimeFigureOut">
              <a:rPr lang="de-DE" smtClean="0"/>
              <a:t>03.08.2023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3CB641-DD1E-4879-34FD-EAA43B06E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0630EE-E16C-3CAC-F44A-EC48D3DC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24AE-0FE3-4ACF-8968-BC6F1EF834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4949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FB1121-11D5-0B24-FAFD-D84DE3E4E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1F1FE42-C01D-5ECC-A59C-F8B47D119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AD3ACD-9D2B-9B4A-4E83-D7B862D87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9B5E-7863-4093-A887-6D968ABCE48D}" type="datetimeFigureOut">
              <a:rPr lang="de-DE" smtClean="0"/>
              <a:t>03.08.2023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0C623E-B342-B231-2FDD-D94F3C257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2BE4F9-A92B-2EB9-0AF9-B69E16552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24AE-0FE3-4ACF-8968-BC6F1EF834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4341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85E5A2-5BAA-CF5D-D4FE-3FB55AD08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7FCDA2-665D-DD2E-8EC0-1F6C5476B0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77DE4C-3616-839D-C1C7-8C1D7E1EB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1EF8C1-B384-2C50-E90A-56AA9506F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9B5E-7863-4093-A887-6D968ABCE48D}" type="datetimeFigureOut">
              <a:rPr lang="de-DE" smtClean="0"/>
              <a:t>03.08.2023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430D0B1-B615-02B9-E8D2-FDF9E3A58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D4A942-E3F0-5362-EEB2-35AAE4A6E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24AE-0FE3-4ACF-8968-BC6F1EF834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524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B689CE-B59C-BD14-DAAA-57045AB46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2B7482-693E-C584-98B4-ADB007F87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8A5D51-9DDE-5633-E854-C747B16FE9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23D34EB-D1A4-D224-AD7E-A8CD4CD84D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9D16F53-461E-CA63-0B49-FA29653156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A6B45A4-CDA4-01A8-4026-32A98F3DA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9B5E-7863-4093-A887-6D968ABCE48D}" type="datetimeFigureOut">
              <a:rPr lang="de-DE" smtClean="0"/>
              <a:t>03.08.2023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EC29238-5521-9694-8609-70EB6935C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DC65AF1-D258-49BA-F0F1-AED169807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24AE-0FE3-4ACF-8968-BC6F1EF834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507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5AAA3E-105E-F1A5-59E1-E39288867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5C7FAB5-8C0C-3120-900A-78A5456F8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9B5E-7863-4093-A887-6D968ABCE48D}" type="datetimeFigureOut">
              <a:rPr lang="de-DE" smtClean="0"/>
              <a:t>03.08.2023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6A6EB5-E6B4-21C5-0670-C9B3B5FE0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FF914F8-B833-96E1-4319-2840FAD8C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24AE-0FE3-4ACF-8968-BC6F1EF834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2624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935674E-3FA5-1425-4B9A-B42BF2E95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9B5E-7863-4093-A887-6D968ABCE48D}" type="datetimeFigureOut">
              <a:rPr lang="de-DE" smtClean="0"/>
              <a:t>03.08.2023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632D97E-4C76-71C0-0561-8E76B2B21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CE780F-FCB6-E3F2-D488-222CD8106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24AE-0FE3-4ACF-8968-BC6F1EF834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1485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58D130-1EFC-0B3C-E79D-A545693D1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DEBB91-12CC-B70A-DEAE-ABFD35515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4BDFBD8-CB25-4E02-E9F1-73D086815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C1322CC-EFF4-3F13-0A8E-E2CAE7CF8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9B5E-7863-4093-A887-6D968ABCE48D}" type="datetimeFigureOut">
              <a:rPr lang="de-DE" smtClean="0"/>
              <a:t>03.08.2023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EB32B7C-7AAB-F6D1-E2C8-C7678A95B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4D481A-A68C-B730-B70D-C7F4222E0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24AE-0FE3-4ACF-8968-BC6F1EF834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996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C596D0-06B6-720B-ED2C-03B9AE7A6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E42EE5E-BDA0-47DB-DC40-27AFB33FB0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A152B9B-F559-6E7A-B872-AB40624D9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B3D38A-B8A9-5643-3897-32537092C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9B5E-7863-4093-A887-6D968ABCE48D}" type="datetimeFigureOut">
              <a:rPr lang="de-DE" smtClean="0"/>
              <a:t>03.08.2023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3F4FB02-BA30-A89A-6157-ECC914B4A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B071092-5306-5A10-FB27-0CA2A668C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24AE-0FE3-4ACF-8968-BC6F1EF834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370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20D4D21-BBEE-49F4-8334-82661D1BC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1E1334E-C50A-8308-5AFE-AB696D2C1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36C102-258F-9479-C5C3-BC1FDFE100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19B5E-7863-4093-A887-6D968ABCE48D}" type="datetimeFigureOut">
              <a:rPr lang="de-DE" smtClean="0"/>
              <a:t>03.08.2023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60AFF4-FE33-9E10-7E7C-E13A35019C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3B54E03-104F-6898-80C1-510D319F20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324AE-0FE3-4ACF-8968-BC6F1EF834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21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rafik 41">
            <a:extLst>
              <a:ext uri="{FF2B5EF4-FFF2-40B4-BE49-F238E27FC236}">
                <a16:creationId xmlns:a16="http://schemas.microsoft.com/office/drawing/2014/main" id="{C0F002CE-1FFD-0ECE-ADCD-D484362199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551" b="11041"/>
          <a:stretch/>
        </p:blipFill>
        <p:spPr>
          <a:xfrm>
            <a:off x="5057851" y="35450"/>
            <a:ext cx="3391592" cy="1124154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8DD30C2A-4F07-E0E4-4F04-C451589D6358}"/>
              </a:ext>
            </a:extLst>
          </p:cNvPr>
          <p:cNvSpPr/>
          <p:nvPr/>
        </p:nvSpPr>
        <p:spPr>
          <a:xfrm>
            <a:off x="1630392" y="1325593"/>
            <a:ext cx="1587261" cy="31055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Montag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F813CE5-B3EC-8692-A994-F69DBA2420EB}"/>
              </a:ext>
            </a:extLst>
          </p:cNvPr>
          <p:cNvSpPr/>
          <p:nvPr/>
        </p:nvSpPr>
        <p:spPr>
          <a:xfrm>
            <a:off x="3588588" y="1325593"/>
            <a:ext cx="1587261" cy="31055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Dienstag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086D66C-9E8D-F780-65F4-0AEA5C895B97}"/>
              </a:ext>
            </a:extLst>
          </p:cNvPr>
          <p:cNvSpPr/>
          <p:nvPr/>
        </p:nvSpPr>
        <p:spPr>
          <a:xfrm>
            <a:off x="5546784" y="1325593"/>
            <a:ext cx="1587261" cy="31055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Mittwoch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BD5D6D5-865F-1E9B-ADC3-7EE7BA095E39}"/>
              </a:ext>
            </a:extLst>
          </p:cNvPr>
          <p:cNvSpPr/>
          <p:nvPr/>
        </p:nvSpPr>
        <p:spPr>
          <a:xfrm>
            <a:off x="7504980" y="1325593"/>
            <a:ext cx="1587261" cy="31055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Donnerstag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A7E657EF-229B-BF8E-FFFD-CFA357DC5F6B}"/>
              </a:ext>
            </a:extLst>
          </p:cNvPr>
          <p:cNvSpPr/>
          <p:nvPr/>
        </p:nvSpPr>
        <p:spPr>
          <a:xfrm>
            <a:off x="9463177" y="1325593"/>
            <a:ext cx="1587261" cy="31055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Freitag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7301F25-19DA-E20C-1296-D3A2FA03BB32}"/>
              </a:ext>
            </a:extLst>
          </p:cNvPr>
          <p:cNvSpPr txBox="1"/>
          <p:nvPr/>
        </p:nvSpPr>
        <p:spPr>
          <a:xfrm>
            <a:off x="3897320" y="373012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</a:rPr>
              <a:t>Speiseplan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2348808-D81D-7F55-41AF-0124394C778C}"/>
              </a:ext>
            </a:extLst>
          </p:cNvPr>
          <p:cNvSpPr txBox="1"/>
          <p:nvPr/>
        </p:nvSpPr>
        <p:spPr>
          <a:xfrm>
            <a:off x="1512491" y="941406"/>
            <a:ext cx="35942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b="1" dirty="0">
                <a:latin typeface="Verdana" panose="020B0604030504040204" pitchFamily="34" charset="0"/>
                <a:ea typeface="Verdana" panose="020B0604030504040204" pitchFamily="34" charset="0"/>
              </a:rPr>
              <a:t>Kalenderwoche 32 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07.08. </a:t>
            </a:r>
            <a:r>
              <a:rPr lang="de-DE" sz="1200">
                <a:latin typeface="Verdana" panose="020B0604030504040204" pitchFamily="34" charset="0"/>
                <a:ea typeface="Verdana" panose="020B0604030504040204" pitchFamily="34" charset="0"/>
              </a:rPr>
              <a:t>– 11.008.2023</a:t>
            </a:r>
            <a:endParaRPr lang="de-DE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E744EDA-AE5E-A841-1CEE-7C1361751578}"/>
              </a:ext>
            </a:extLst>
          </p:cNvPr>
          <p:cNvSpPr/>
          <p:nvPr/>
        </p:nvSpPr>
        <p:spPr>
          <a:xfrm>
            <a:off x="1621766" y="2146989"/>
            <a:ext cx="1587261" cy="310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Menü I: vegetarisch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E6C281AF-13A8-F307-4D23-A20A1FCC1A87}"/>
              </a:ext>
            </a:extLst>
          </p:cNvPr>
          <p:cNvSpPr/>
          <p:nvPr/>
        </p:nvSpPr>
        <p:spPr>
          <a:xfrm>
            <a:off x="3579962" y="2146989"/>
            <a:ext cx="1587261" cy="310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Menü I: vegetarisch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0DD7EA6-4338-9420-6D73-7978D73CD9F6}"/>
              </a:ext>
            </a:extLst>
          </p:cNvPr>
          <p:cNvSpPr/>
          <p:nvPr/>
        </p:nvSpPr>
        <p:spPr>
          <a:xfrm>
            <a:off x="5538158" y="2146989"/>
            <a:ext cx="1587261" cy="310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Menü I: vegetarisch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F9E1B31-C935-FB52-7ADF-BD538134F275}"/>
              </a:ext>
            </a:extLst>
          </p:cNvPr>
          <p:cNvSpPr/>
          <p:nvPr/>
        </p:nvSpPr>
        <p:spPr>
          <a:xfrm>
            <a:off x="7496354" y="2146989"/>
            <a:ext cx="1587261" cy="310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Menü I: vegetarisch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2BD7118E-CBF7-5E60-CE9C-4DA1269642DD}"/>
              </a:ext>
            </a:extLst>
          </p:cNvPr>
          <p:cNvSpPr/>
          <p:nvPr/>
        </p:nvSpPr>
        <p:spPr>
          <a:xfrm>
            <a:off x="9454551" y="2146989"/>
            <a:ext cx="1587261" cy="310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Menü I: vegetarisch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197EADCA-0ACF-1A7C-8698-28E9C081A539}"/>
              </a:ext>
            </a:extLst>
          </p:cNvPr>
          <p:cNvSpPr/>
          <p:nvPr/>
        </p:nvSpPr>
        <p:spPr>
          <a:xfrm>
            <a:off x="1630392" y="2544679"/>
            <a:ext cx="1587261" cy="11016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Nudeln mit </a:t>
            </a:r>
            <a:r>
              <a:rPr lang="de-DE" sz="10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Bärlauchsauce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Gemüse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95A02FB4-9074-5D15-1038-085671512A67}"/>
              </a:ext>
            </a:extLst>
          </p:cNvPr>
          <p:cNvSpPr/>
          <p:nvPr/>
        </p:nvSpPr>
        <p:spPr>
          <a:xfrm>
            <a:off x="3588588" y="2544679"/>
            <a:ext cx="1587261" cy="11016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Kartoffelsuppe</a:t>
            </a:r>
          </a:p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Mit Gemüseeinlage</a:t>
            </a:r>
          </a:p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Baguette   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B08C7701-1DAB-9391-D403-CAEAC7075435}"/>
              </a:ext>
            </a:extLst>
          </p:cNvPr>
          <p:cNvSpPr/>
          <p:nvPr/>
        </p:nvSpPr>
        <p:spPr>
          <a:xfrm>
            <a:off x="5546784" y="2544679"/>
            <a:ext cx="1587261" cy="11016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Pizza Margherita</a:t>
            </a:r>
          </a:p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Salat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3F683360-F00F-78E3-4E43-128262F8E6C0}"/>
              </a:ext>
            </a:extLst>
          </p:cNvPr>
          <p:cNvSpPr/>
          <p:nvPr/>
        </p:nvSpPr>
        <p:spPr>
          <a:xfrm>
            <a:off x="7504980" y="2544679"/>
            <a:ext cx="1587261" cy="11016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Hähnchen-geschnetzeltes</a:t>
            </a:r>
          </a:p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Mit Spätzle und Gemüse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123287ED-574A-816D-2312-BF27EBAD9A1B}"/>
              </a:ext>
            </a:extLst>
          </p:cNvPr>
          <p:cNvSpPr/>
          <p:nvPr/>
        </p:nvSpPr>
        <p:spPr>
          <a:xfrm>
            <a:off x="9463177" y="2544679"/>
            <a:ext cx="1587261" cy="11016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Fischstäbchen</a:t>
            </a:r>
          </a:p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Mit Reis und Salat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82AB3B45-E585-9A43-ED2E-9ED87102CB26}"/>
              </a:ext>
            </a:extLst>
          </p:cNvPr>
          <p:cNvSpPr/>
          <p:nvPr/>
        </p:nvSpPr>
        <p:spPr>
          <a:xfrm>
            <a:off x="1613140" y="5332947"/>
            <a:ext cx="1587261" cy="310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Dessert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05448E20-9C02-27D5-EC0C-6F013CA3D863}"/>
              </a:ext>
            </a:extLst>
          </p:cNvPr>
          <p:cNvSpPr/>
          <p:nvPr/>
        </p:nvSpPr>
        <p:spPr>
          <a:xfrm>
            <a:off x="3571336" y="5332947"/>
            <a:ext cx="1587261" cy="310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Dessert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4E393C14-4E59-7945-ED1B-D608E9089EDD}"/>
              </a:ext>
            </a:extLst>
          </p:cNvPr>
          <p:cNvSpPr/>
          <p:nvPr/>
        </p:nvSpPr>
        <p:spPr>
          <a:xfrm>
            <a:off x="5529532" y="5332947"/>
            <a:ext cx="1587261" cy="310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Dessert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37EEB282-6C6B-F7C3-9639-741B1D05486E}"/>
              </a:ext>
            </a:extLst>
          </p:cNvPr>
          <p:cNvSpPr/>
          <p:nvPr/>
        </p:nvSpPr>
        <p:spPr>
          <a:xfrm>
            <a:off x="7487728" y="5332947"/>
            <a:ext cx="1587261" cy="310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Dessert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14E98917-83CD-17F0-100E-FB4A56051152}"/>
              </a:ext>
            </a:extLst>
          </p:cNvPr>
          <p:cNvSpPr/>
          <p:nvPr/>
        </p:nvSpPr>
        <p:spPr>
          <a:xfrm>
            <a:off x="9445925" y="5332947"/>
            <a:ext cx="1587261" cy="310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Dessert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E3A58EEC-AF22-0044-393E-864D0C88BBE6}"/>
              </a:ext>
            </a:extLst>
          </p:cNvPr>
          <p:cNvSpPr/>
          <p:nvPr/>
        </p:nvSpPr>
        <p:spPr>
          <a:xfrm>
            <a:off x="1621766" y="5730637"/>
            <a:ext cx="1587261" cy="4697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Schokoladenpudding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1A353AD7-62B3-D47A-5D7F-74F6B6EB7070}"/>
              </a:ext>
            </a:extLst>
          </p:cNvPr>
          <p:cNvSpPr/>
          <p:nvPr/>
        </p:nvSpPr>
        <p:spPr>
          <a:xfrm>
            <a:off x="3579962" y="5730637"/>
            <a:ext cx="1587261" cy="4697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Quarkspeise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27C49C5B-255F-D6E7-A6B1-F1B21DCF69D7}"/>
              </a:ext>
            </a:extLst>
          </p:cNvPr>
          <p:cNvSpPr/>
          <p:nvPr/>
        </p:nvSpPr>
        <p:spPr>
          <a:xfrm>
            <a:off x="5538158" y="5730637"/>
            <a:ext cx="1587261" cy="4697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Fruchtjoghurt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A18C70BD-35B4-F986-8EFD-9BD86D7F3C9F}"/>
              </a:ext>
            </a:extLst>
          </p:cNvPr>
          <p:cNvSpPr/>
          <p:nvPr/>
        </p:nvSpPr>
        <p:spPr>
          <a:xfrm>
            <a:off x="7496354" y="5730637"/>
            <a:ext cx="1587261" cy="4697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Obst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32162638-E0EE-1DD2-9604-CF8D2E98F391}"/>
              </a:ext>
            </a:extLst>
          </p:cNvPr>
          <p:cNvSpPr/>
          <p:nvPr/>
        </p:nvSpPr>
        <p:spPr>
          <a:xfrm>
            <a:off x="9454551" y="5730637"/>
            <a:ext cx="1587261" cy="4697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Wackelpudding</a:t>
            </a:r>
          </a:p>
          <a:p>
            <a:pPr algn="ctr"/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Vanillesauce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78F4DC51-FF91-E9E8-E9DB-DA5B73CBD352}"/>
              </a:ext>
            </a:extLst>
          </p:cNvPr>
          <p:cNvSpPr/>
          <p:nvPr/>
        </p:nvSpPr>
        <p:spPr>
          <a:xfrm>
            <a:off x="1613140" y="3733464"/>
            <a:ext cx="1587261" cy="310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Menü II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9592FB90-EBA9-2CDC-8C19-0C00946F656D}"/>
              </a:ext>
            </a:extLst>
          </p:cNvPr>
          <p:cNvSpPr/>
          <p:nvPr/>
        </p:nvSpPr>
        <p:spPr>
          <a:xfrm>
            <a:off x="3571336" y="3733464"/>
            <a:ext cx="1587261" cy="310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Menü II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D724EF9C-4BA9-6531-4D8C-14B663F951BD}"/>
              </a:ext>
            </a:extLst>
          </p:cNvPr>
          <p:cNvSpPr/>
          <p:nvPr/>
        </p:nvSpPr>
        <p:spPr>
          <a:xfrm>
            <a:off x="5529532" y="3733464"/>
            <a:ext cx="1587261" cy="310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Menü II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86B8296C-E42F-CE29-AECC-0C18B6F8AC11}"/>
              </a:ext>
            </a:extLst>
          </p:cNvPr>
          <p:cNvSpPr/>
          <p:nvPr/>
        </p:nvSpPr>
        <p:spPr>
          <a:xfrm>
            <a:off x="7487728" y="3733464"/>
            <a:ext cx="1587261" cy="310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Menü II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859927F0-24DC-E9DE-F49B-B4C29FA2411A}"/>
              </a:ext>
            </a:extLst>
          </p:cNvPr>
          <p:cNvSpPr/>
          <p:nvPr/>
        </p:nvSpPr>
        <p:spPr>
          <a:xfrm>
            <a:off x="9445925" y="3733464"/>
            <a:ext cx="1587261" cy="310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Menü II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17CE9CF3-F9EA-C8E1-A728-341306276763}"/>
              </a:ext>
            </a:extLst>
          </p:cNvPr>
          <p:cNvSpPr/>
          <p:nvPr/>
        </p:nvSpPr>
        <p:spPr>
          <a:xfrm>
            <a:off x="1621766" y="4131154"/>
            <a:ext cx="1587261" cy="11016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Nudeln mit Bärlauchsauce</a:t>
            </a:r>
          </a:p>
          <a:p>
            <a:pPr algn="ctr"/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Gemüse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701C4AE2-3ADF-8324-32F1-3AA318C47886}"/>
              </a:ext>
            </a:extLst>
          </p:cNvPr>
          <p:cNvSpPr/>
          <p:nvPr/>
        </p:nvSpPr>
        <p:spPr>
          <a:xfrm>
            <a:off x="3588588" y="4131154"/>
            <a:ext cx="1587261" cy="11016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Kartoffelsuppe</a:t>
            </a:r>
          </a:p>
          <a:p>
            <a:pPr algn="ctr"/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Mit Gemüseeinlage</a:t>
            </a:r>
          </a:p>
          <a:p>
            <a:pPr algn="ctr"/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Baguette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018C12FD-C3B1-705E-2D5E-0D694A0F9A05}"/>
              </a:ext>
            </a:extLst>
          </p:cNvPr>
          <p:cNvSpPr/>
          <p:nvPr/>
        </p:nvSpPr>
        <p:spPr>
          <a:xfrm>
            <a:off x="5538158" y="4131154"/>
            <a:ext cx="1587261" cy="11016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Pizza Salami</a:t>
            </a:r>
          </a:p>
          <a:p>
            <a:pPr algn="ctr"/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Pizza Margherita</a:t>
            </a:r>
          </a:p>
          <a:p>
            <a:pPr algn="ctr"/>
            <a:r>
              <a:rPr lang="de-DE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Salat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ED7496C9-A459-F644-C6AE-70AB2C7006C0}"/>
              </a:ext>
            </a:extLst>
          </p:cNvPr>
          <p:cNvSpPr/>
          <p:nvPr/>
        </p:nvSpPr>
        <p:spPr>
          <a:xfrm>
            <a:off x="7496354" y="4131154"/>
            <a:ext cx="1587261" cy="11016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Sojageschnetzeltes</a:t>
            </a:r>
          </a:p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Mit Spätzle und Gemüse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68BA32B6-D89B-B82F-2B5E-A9B91982D0D0}"/>
              </a:ext>
            </a:extLst>
          </p:cNvPr>
          <p:cNvSpPr/>
          <p:nvPr/>
        </p:nvSpPr>
        <p:spPr>
          <a:xfrm>
            <a:off x="9454551" y="4131154"/>
            <a:ext cx="1587261" cy="11016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Gemüsestäbchen</a:t>
            </a:r>
          </a:p>
          <a:p>
            <a:pPr algn="ctr"/>
            <a:r>
              <a:rPr lang="de-DE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Mit Reis und Salat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8F949C32-D17B-38DB-CBFB-301459E5D690}"/>
              </a:ext>
            </a:extLst>
          </p:cNvPr>
          <p:cNvSpPr txBox="1"/>
          <p:nvPr/>
        </p:nvSpPr>
        <p:spPr>
          <a:xfrm>
            <a:off x="1613140" y="6307143"/>
            <a:ext cx="52020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100" i="1" dirty="0">
                <a:latin typeface="Verdana" panose="020B0604030504040204" pitchFamily="34" charset="0"/>
                <a:ea typeface="Verdana" panose="020B0604030504040204" pitchFamily="34" charset="0"/>
              </a:rPr>
              <a:t>Euer Küchenteam Alex und Maria wünschen Euch einen guten Appetit!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A796131B-D847-34AF-33E3-6AD86AD30A77}"/>
              </a:ext>
            </a:extLst>
          </p:cNvPr>
          <p:cNvSpPr/>
          <p:nvPr/>
        </p:nvSpPr>
        <p:spPr>
          <a:xfrm>
            <a:off x="1630392" y="1736291"/>
            <a:ext cx="9420046" cy="310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Täglich: Salatbar in der Gesamtschule, Rohkostteller zum Mittagessen im Kinderhaus und in der OGS</a:t>
            </a:r>
          </a:p>
        </p:txBody>
      </p:sp>
    </p:spTree>
    <p:extLst>
      <p:ext uri="{BB962C8B-B14F-4D97-AF65-F5344CB8AC3E}">
        <p14:creationId xmlns:p14="http://schemas.microsoft.com/office/powerpoint/2010/main" val="3837008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Breitbild</PresentationFormat>
  <Paragraphs>53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Gisela Hellmann-Schmitz</dc:creator>
  <cp:lastModifiedBy>Küche</cp:lastModifiedBy>
  <cp:revision>7</cp:revision>
  <cp:lastPrinted>2023-05-25T07:05:29Z</cp:lastPrinted>
  <dcterms:created xsi:type="dcterms:W3CDTF">2023-05-17T09:44:57Z</dcterms:created>
  <dcterms:modified xsi:type="dcterms:W3CDTF">2023-08-03T12:20:41Z</dcterms:modified>
</cp:coreProperties>
</file>